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58" r:id="rId5"/>
    <p:sldId id="259" r:id="rId6"/>
    <p:sldId id="260" r:id="rId7"/>
    <p:sldId id="265" r:id="rId8"/>
    <p:sldId id="261" r:id="rId9"/>
    <p:sldId id="262" r:id="rId10"/>
    <p:sldId id="263" r:id="rId1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45" d="100"/>
          <a:sy n="45" d="100"/>
        </p:scale>
        <p:origin x="-108"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DF2FCBC-F37E-4A1C-AC18-C0126119BC86}"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F9AC32D6-0CF0-48E7-9E1D-A207FAB8C6E9}" type="datetimeFigureOut">
              <a:rPr lang="it-IT" smtClean="0"/>
              <a:pPr/>
              <a:t>27/03/2013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8DF2FCBC-F37E-4A1C-AC18-C0126119BC86}"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AC32D6-0CF0-48E7-9E1D-A207FAB8C6E9}" type="datetimeFigureOut">
              <a:rPr lang="it-IT" smtClean="0"/>
              <a:pPr/>
              <a:t>27/03/2013</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DF2FCBC-F37E-4A1C-AC18-C0126119BC86}"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Oreste\Music\rilassante\01%20Traccia%201.wma"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it/url?sa=i&amp;rct=j&amp;q=ges%C3%B9+risorto&amp;source=images&amp;cd=&amp;cad=rja&amp;docid=C3piWMYyXhTwBM&amp;tbnid=CGPeRzSGdwOUoM:&amp;ved=0CAUQjRw&amp;url=http://guide.supereva.it/cristiani/interventi/2010/11/vivere-lavvento.&amp;ei=0TZIUd-0A4XSPKn1gbgJ&amp;bvm=bv.43828540,d.ZWU&amp;psig=AFQjCNErXDBwDJnyWZVWML0uc4hS7C9H1g&amp;ust=136377347963769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slideLayout" Target="../slideLayouts/slideLayout2.xml"/><Relationship Id="rId1" Type="http://schemas.openxmlformats.org/officeDocument/2006/relationships/audio" Target="file:///C:\Users\Oreste\Music\rilassante\03%20Traccia%203.wma"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Layout" Target="../slideLayouts/slideLayout2.xml"/><Relationship Id="rId1" Type="http://schemas.openxmlformats.org/officeDocument/2006/relationships/audio" Target="file:///C:\Users\Oreste\Music\rilassante\09%20Traccia%209.wma" TargetMode="Externa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oogle.it/url?sa=i&amp;rct=j&amp;q=mani&amp;source=images&amp;cd=&amp;cad=rja&amp;docid=7GQCRTxPqpR5-M&amp;tbnid=6Hv2mi2yURpjSM:&amp;ved=0CAUQjRw&amp;url=http://www.dedonno.net/2013/03/02/quando-le-parole-bastano-piu/&amp;ei=h09HUdnkPMHmOdvKgFA&amp;bvm=bv.43828540,d.ZWU&amp;psig=AFQjCNFmSDLoV10_6V4sTwZttma14NVk-g&amp;ust=1363714306028403" TargetMode="External"/><Relationship Id="rId2" Type="http://schemas.openxmlformats.org/officeDocument/2006/relationships/slideLayout" Target="../slideLayouts/slideLayout2.xml"/><Relationship Id="rId1" Type="http://schemas.openxmlformats.org/officeDocument/2006/relationships/audio" Target="file:///C:\Users\Oreste\Music\rilassante\09%20Traccia%209.wma" TargetMode="External"/><Relationship Id="rId5" Type="http://schemas.openxmlformats.org/officeDocument/2006/relationships/image" Target="../media/image12.pn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755576" y="2708920"/>
            <a:ext cx="7560840" cy="3168352"/>
          </a:xfrm>
          <a:prstGeom prst="rect">
            <a:avLst/>
          </a:prstGeom>
          <a:noFill/>
          <a:ln w="9525" algn="in">
            <a:noFill/>
            <a:miter lim="800000"/>
            <a:headEnd/>
            <a:tailEnd/>
          </a:ln>
          <a:effectLst/>
        </p:spPr>
      </p:pic>
      <p:sp>
        <p:nvSpPr>
          <p:cNvPr id="1027" name="Text Box 3"/>
          <p:cNvSpPr txBox="1">
            <a:spLocks noChangeArrowheads="1"/>
          </p:cNvSpPr>
          <p:nvPr/>
        </p:nvSpPr>
        <p:spPr bwMode="auto">
          <a:xfrm>
            <a:off x="755576" y="692696"/>
            <a:ext cx="7632848" cy="1584176"/>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rgbClr val="FFFF00"/>
                </a:solidFill>
                <a:effectLst/>
                <a:latin typeface="Comic Sans MS" pitchFamily="66" charset="0"/>
                <a:cs typeface="Arial" pitchFamily="34" charset="0"/>
              </a:rPr>
              <a:t>...il Signore mai si stanca di perdonare!</a:t>
            </a:r>
          </a:p>
          <a:p>
            <a:pPr marL="0" marR="0" lvl="0" indent="0"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rgbClr val="FFFF00"/>
                </a:solidFill>
                <a:effectLst/>
                <a:latin typeface="Comic Sans MS" pitchFamily="66" charset="0"/>
                <a:cs typeface="Arial" pitchFamily="34" charset="0"/>
              </a:rPr>
              <a:t>Siamo noi che ci stanchiamo di chiedere il perdono.</a:t>
            </a:r>
          </a:p>
          <a:p>
            <a:pPr marL="0" marR="0" lvl="0" indent="0" defTabSz="914400" rtl="0" eaLnBrk="1" fontAlgn="base" latinLnBrk="0" hangingPunct="1">
              <a:lnSpc>
                <a:spcPct val="100000"/>
              </a:lnSpc>
              <a:spcBef>
                <a:spcPct val="0"/>
              </a:spcBef>
              <a:spcAft>
                <a:spcPct val="0"/>
              </a:spcAft>
              <a:buClrTx/>
              <a:buSzTx/>
              <a:buFontTx/>
              <a:buNone/>
              <a:tabLst/>
            </a:pPr>
            <a:r>
              <a:rPr kumimoji="0" lang="it-IT" sz="2400" b="0" i="0" u="none" strike="noStrike" cap="none" normalizeH="0" baseline="0" dirty="0" smtClean="0">
                <a:ln>
                  <a:noFill/>
                </a:ln>
                <a:solidFill>
                  <a:srgbClr val="FFFF00"/>
                </a:solidFill>
                <a:effectLst/>
                <a:latin typeface="Comic Sans MS" pitchFamily="66" charset="0"/>
                <a:cs typeface="Arial" pitchFamily="34" charset="0"/>
              </a:rPr>
              <a:t>                                Papa Francesco</a:t>
            </a:r>
            <a:endParaRPr kumimoji="0" lang="it-IT" sz="2400" b="0" i="0" u="none" strike="noStrike" cap="none" normalizeH="0" baseline="0" dirty="0" smtClean="0">
              <a:ln>
                <a:noFill/>
              </a:ln>
              <a:solidFill>
                <a:srgbClr val="FFFF00"/>
              </a:solidFill>
              <a:effectLst/>
              <a:latin typeface="Arial" pitchFamily="34" charset="0"/>
              <a:cs typeface="Arial" pitchFamily="34" charset="0"/>
            </a:endParaRPr>
          </a:p>
        </p:txBody>
      </p:sp>
      <p:pic>
        <p:nvPicPr>
          <p:cNvPr id="4" name="01 Traccia 1.wma">
            <a:hlinkClick r:id="" action="ppaction://media"/>
          </p:cNvPr>
          <p:cNvPicPr>
            <a:picLocks noRot="1" noChangeAspect="1"/>
          </p:cNvPicPr>
          <p:nvPr>
            <a:audioFile r:link="rId1"/>
          </p:nvPr>
        </p:nvPicPr>
        <p:blipFill>
          <a:blip r:embed="rId4" cstate="print"/>
          <a:stretch>
            <a:fillRect/>
          </a:stretch>
        </p:blipFill>
        <p:spPr>
          <a:xfrm>
            <a:off x="251520" y="6553200"/>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strips(downRight)">
                                      <p:cBhvr>
                                        <p:cTn id="7" dur="2000"/>
                                        <p:tgtEl>
                                          <p:spTgt spid="1027"/>
                                        </p:tgtEl>
                                      </p:cBhvr>
                                    </p:animEffect>
                                  </p:childTnLst>
                                </p:cTn>
                              </p:par>
                              <p:par>
                                <p:cTn id="8" presetID="1" presetClass="mediacall" presetSubtype="0" fill="hold" nodeType="withEffect">
                                  <p:stCondLst>
                                    <p:cond delay="0"/>
                                  </p:stCondLst>
                                  <p:childTnLst>
                                    <p:cmd type="call" cmd="playFrom(0.0)">
                                      <p:cBhvr>
                                        <p:cTn id="9" dur="1" fill="hold"/>
                                        <p:tgtEl>
                                          <p:spTgt spid="4"/>
                                        </p:tgtEl>
                                      </p:cBhvr>
                                    </p:cmd>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checkerboard(across)">
                                      <p:cBhvr>
                                        <p:cTn id="14"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100000" numSld="5" showWhenStopped="0">
                <p:cTn id="15" fill="hold" display="0">
                  <p:stCondLst>
                    <p:cond delay="indefinite"/>
                  </p:stCondLst>
                  <p:endCondLst>
                    <p:cond evt="onPrev" delay="0">
                      <p:tgtEl>
                        <p:sldTgt/>
                      </p:tgtEl>
                    </p:cond>
                    <p:cond evt="onStopAudio" delay="0">
                      <p:tgtEl>
                        <p:sldTgt/>
                      </p:tgtEl>
                    </p:cond>
                  </p:endCondLst>
                </p:cTn>
                <p:tgtEl>
                  <p:spTgt spid="4"/>
                </p:tgtEl>
              </p:cMediaNode>
            </p:audio>
          </p:childTnLst>
        </p:cTn>
      </p:par>
    </p:tnLst>
    <p:bldLst>
      <p:bldP spid="10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2" name="Picture 8" descr="http://static.guide.supereva.it/guide/cristiani/avvento.jpg">
            <a:hlinkClick r:id="rId2"/>
          </p:cNvPr>
          <p:cNvPicPr>
            <a:picLocks noChangeAspect="1" noChangeArrowheads="1"/>
          </p:cNvPicPr>
          <p:nvPr/>
        </p:nvPicPr>
        <p:blipFill>
          <a:blip r:embed="rId3" cstate="print"/>
          <a:srcRect/>
          <a:stretch>
            <a:fillRect/>
          </a:stretch>
        </p:blipFill>
        <p:spPr bwMode="auto">
          <a:xfrm>
            <a:off x="539552" y="836712"/>
            <a:ext cx="7992888" cy="5724638"/>
          </a:xfrm>
          <a:prstGeom prst="rect">
            <a:avLst/>
          </a:prstGeom>
          <a:noFill/>
        </p:spPr>
      </p:pic>
      <p:sp>
        <p:nvSpPr>
          <p:cNvPr id="10" name="Rettangolo 9"/>
          <p:cNvSpPr/>
          <p:nvPr/>
        </p:nvSpPr>
        <p:spPr>
          <a:xfrm rot="20446854">
            <a:off x="1462418" y="4193395"/>
            <a:ext cx="7019299" cy="1107996"/>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it-IT" sz="6600" b="1" dirty="0" smtClean="0">
                <a:ln/>
                <a:solidFill>
                  <a:schemeClr val="accent3"/>
                </a:solidFill>
              </a:rPr>
              <a:t>BUONA PASQUA</a:t>
            </a:r>
            <a:endParaRPr lang="it-IT" sz="6600" b="1" dirty="0">
              <a:ln/>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272"/>
                                        </p:tgtEl>
                                        <p:attrNameLst>
                                          <p:attrName>style.visibility</p:attrName>
                                        </p:attrNameLst>
                                      </p:cBhvr>
                                      <p:to>
                                        <p:strVal val="visible"/>
                                      </p:to>
                                    </p:set>
                                    <p:animEffect transition="in" filter="fade">
                                      <p:cBhvr>
                                        <p:cTn id="7" dur="2000"/>
                                        <p:tgtEl>
                                          <p:spTgt spid="11272"/>
                                        </p:tgtEl>
                                      </p:cBhvr>
                                    </p:animEffect>
                                  </p:childTnLst>
                                </p:cTn>
                              </p:par>
                            </p:childTnLst>
                          </p:cTn>
                        </p:par>
                        <p:par>
                          <p:cTn id="8" fill="hold">
                            <p:stCondLst>
                              <p:cond delay="2000"/>
                            </p:stCondLst>
                            <p:childTnLst>
                              <p:par>
                                <p:cTn id="9" presetID="6" presetClass="emph" presetSubtype="0" fill="hold" nodeType="afterEffect">
                                  <p:stCondLst>
                                    <p:cond delay="1000"/>
                                  </p:stCondLst>
                                  <p:childTnLst>
                                    <p:animScale>
                                      <p:cBhvr>
                                        <p:cTn id="10" dur="2000" fill="hold"/>
                                        <p:tgtEl>
                                          <p:spTgt spid="11272"/>
                                        </p:tgtEl>
                                      </p:cBhvr>
                                      <p:by x="150000" y="150000"/>
                                    </p:animScale>
                                  </p:childTnLst>
                                </p:cTn>
                              </p:par>
                            </p:childTnLst>
                          </p:cTn>
                        </p:par>
                        <p:par>
                          <p:cTn id="11" fill="hold">
                            <p:stCondLst>
                              <p:cond delay="5000"/>
                            </p:stCondLst>
                            <p:childTnLst>
                              <p:par>
                                <p:cTn id="12" presetID="2" presetClass="entr" presetSubtype="4" fill="hold" grpId="0" nodeType="afterEffect">
                                  <p:stCondLst>
                                    <p:cond delay="10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2000" fill="hold"/>
                                        <p:tgtEl>
                                          <p:spTgt spid="10"/>
                                        </p:tgtEl>
                                        <p:attrNameLst>
                                          <p:attrName>ppt_x</p:attrName>
                                        </p:attrNameLst>
                                      </p:cBhvr>
                                      <p:tavLst>
                                        <p:tav tm="0">
                                          <p:val>
                                            <p:strVal val="#ppt_x"/>
                                          </p:val>
                                        </p:tav>
                                        <p:tav tm="100000">
                                          <p:val>
                                            <p:strVal val="#ppt_x"/>
                                          </p:val>
                                        </p:tav>
                                      </p:tavLst>
                                    </p:anim>
                                    <p:anim calcmode="lin" valueType="num">
                                      <p:cBhvr additive="base">
                                        <p:cTn id="15"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395536" y="1052736"/>
            <a:ext cx="8352928" cy="5616624"/>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100" b="1" i="1" u="none" strike="noStrike" cap="none" normalizeH="0" baseline="0" dirty="0" smtClean="0">
                <a:ln>
                  <a:noFill/>
                </a:ln>
                <a:solidFill>
                  <a:srgbClr val="FF6600"/>
                </a:solidFill>
                <a:effectLst/>
                <a:latin typeface="Arial" pitchFamily="34" charset="0"/>
                <a:cs typeface="Arial" pitchFamily="34" charset="0"/>
              </a:rPr>
              <a:t> </a:t>
            </a:r>
            <a:r>
              <a:rPr kumimoji="0" lang="it-IT" b="1" i="1" u="none" strike="noStrike" cap="none" normalizeH="0" baseline="0" dirty="0" err="1" smtClean="0">
                <a:ln>
                  <a:noFill/>
                </a:ln>
                <a:solidFill>
                  <a:srgbClr val="FF6600"/>
                </a:solidFill>
                <a:effectLst/>
                <a:latin typeface="Arial" pitchFamily="34" charset="0"/>
                <a:cs typeface="Arial" pitchFamily="34" charset="0"/>
              </a:rPr>
              <a:t>Gv</a:t>
            </a:r>
            <a:r>
              <a:rPr kumimoji="0" lang="it-IT" b="1" i="1" u="none" strike="noStrike" cap="none" normalizeH="0" baseline="0" dirty="0" smtClean="0">
                <a:ln>
                  <a:noFill/>
                </a:ln>
                <a:solidFill>
                  <a:srgbClr val="FF6600"/>
                </a:solidFill>
                <a:effectLst/>
                <a:latin typeface="Arial" pitchFamily="34" charset="0"/>
                <a:cs typeface="Arial" pitchFamily="34" charset="0"/>
              </a:rPr>
              <a:t> 8,1-11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effectLst/>
                <a:latin typeface="Arial" pitchFamily="34" charset="0"/>
                <a:cs typeface="Arial" pitchFamily="34" charset="0"/>
              </a:rPr>
              <a:t>In quel tempo, Gesù si avviò verso il monte degli Ulivi. Ma al mattino si recò di nuovo nel tempio e tutto il popolo andava da lui.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effectLst/>
                <a:latin typeface="Arial" pitchFamily="34" charset="0"/>
                <a:cs typeface="Arial" pitchFamily="34" charset="0"/>
              </a:rPr>
              <a:t>Ed egli sedette e si mise a insegnare loro.</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effectLst/>
                <a:latin typeface="Arial" pitchFamily="34" charset="0"/>
                <a:cs typeface="Arial" pitchFamily="34" charset="0"/>
              </a:rPr>
              <a:t>Allora gli scribi e i farisei gli condussero una donna sorpresa in adulterio, la posero in mezzo e gli dissero: </a:t>
            </a:r>
            <a:r>
              <a:rPr kumimoji="0" lang="it-IT" sz="2000" b="0" i="1" u="none" strike="noStrike" cap="none" normalizeH="0" baseline="0" dirty="0" smtClean="0">
                <a:ln>
                  <a:noFill/>
                </a:ln>
                <a:effectLst/>
                <a:latin typeface="Arial" pitchFamily="34" charset="0"/>
                <a:cs typeface="Arial" pitchFamily="34" charset="0"/>
              </a:rPr>
              <a:t>«Maestro, questa donna è stata sorpresa in flagrante adulterio. Ora Mosè, nella Legge, ci ha comandato di lapidare donne come questa. Tu che ne dici?</a:t>
            </a:r>
            <a:r>
              <a:rPr kumimoji="0" lang="it-IT" sz="2000" b="0" i="0" u="none" strike="noStrike" cap="none" normalizeH="0" baseline="0" dirty="0" smtClean="0">
                <a:ln>
                  <a:noFill/>
                </a:ln>
                <a:effectLst/>
                <a:latin typeface="Arial" pitchFamily="34" charset="0"/>
                <a:cs typeface="Arial" pitchFamily="34" charset="0"/>
              </a:rPr>
              <a:t>». Dicevano questo per metterlo alla prova e per avere motivo di accusarlo.</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000" b="0" i="0" u="none" strike="noStrike" cap="none" normalizeH="0" baseline="0" dirty="0" smtClean="0">
                <a:ln>
                  <a:noFill/>
                </a:ln>
                <a:effectLst/>
                <a:latin typeface="Arial" pitchFamily="34" charset="0"/>
                <a:cs typeface="Arial" pitchFamily="34" charset="0"/>
              </a:rPr>
              <a:t>Ma Gesù si chinò e si mise a scrivere col dito per terra. Tuttavia, poiché insistevano nell’interrogarlo, si alzò e disse loro: </a:t>
            </a:r>
            <a:r>
              <a:rPr kumimoji="0" lang="it-IT" sz="2000" b="1" i="1" u="none" strike="noStrike" cap="none" normalizeH="0" baseline="0" dirty="0" smtClean="0">
                <a:ln>
                  <a:noFill/>
                </a:ln>
                <a:effectLst/>
                <a:latin typeface="Arial" pitchFamily="34" charset="0"/>
                <a:cs typeface="Arial" pitchFamily="34" charset="0"/>
              </a:rPr>
              <a:t>«Chi di voi è senza peccato, getti per primo la pietra contro di lei»</a:t>
            </a:r>
            <a:r>
              <a:rPr kumimoji="0" lang="it-IT" sz="2000" b="0" i="0" u="none" strike="noStrike" cap="none" normalizeH="0" baseline="0" dirty="0" smtClean="0">
                <a:ln>
                  <a:noFill/>
                </a:ln>
                <a:effectLst/>
                <a:latin typeface="Arial" pitchFamily="34" charset="0"/>
                <a:cs typeface="Arial" pitchFamily="34" charset="0"/>
              </a:rPr>
              <a:t>. E, chinatosi di nuovo, scriveva per terra. Quelli, udito ciò, se ne andarono uno per uno, cominciando dai più anziani.</a:t>
            </a:r>
          </a:p>
          <a:p>
            <a:pPr marL="0" marR="0" lvl="0" indent="0" algn="just" defTabSz="914400" rtl="0" eaLnBrk="1" fontAlgn="base" latinLnBrk="0" hangingPunct="1">
              <a:lnSpc>
                <a:spcPct val="100000"/>
              </a:lnSpc>
              <a:spcBef>
                <a:spcPct val="0"/>
              </a:spcBef>
              <a:spcAft>
                <a:spcPts val="750"/>
              </a:spcAft>
              <a:buClrTx/>
              <a:buSzTx/>
              <a:buFontTx/>
              <a:buNone/>
              <a:tabLst/>
            </a:pPr>
            <a:r>
              <a:rPr kumimoji="0" lang="it-IT" sz="2000" b="0" i="0" u="none" strike="noStrike" cap="none" normalizeH="0" baseline="0" dirty="0" smtClean="0">
                <a:ln>
                  <a:noFill/>
                </a:ln>
                <a:effectLst/>
                <a:latin typeface="Arial" pitchFamily="34" charset="0"/>
                <a:cs typeface="Arial" pitchFamily="34" charset="0"/>
              </a:rPr>
              <a:t>Lo lasciarono solo, e la donna era là in mezzo. Allora Gesù si alzò e le disse: «Donna, dove sono? Nessuno ti ha condannata?». Ed ella rispose: «Nessuno, Signore». E Gesù disse: «</a:t>
            </a:r>
            <a:r>
              <a:rPr kumimoji="0" lang="it-IT" sz="2000" b="0" i="0" u="none" strike="noStrike" cap="none" normalizeH="0" baseline="0" dirty="0" err="1" smtClean="0">
                <a:ln>
                  <a:noFill/>
                </a:ln>
                <a:effectLst/>
                <a:latin typeface="Arial" pitchFamily="34" charset="0"/>
                <a:cs typeface="Arial" pitchFamily="34" charset="0"/>
              </a:rPr>
              <a:t>Neanch</a:t>
            </a:r>
            <a:r>
              <a:rPr kumimoji="0" lang="it-IT" sz="2000" b="0" i="0" u="none" strike="noStrike" cap="none" normalizeH="0" baseline="0" dirty="0" smtClean="0">
                <a:ln>
                  <a:noFill/>
                </a:ln>
                <a:effectLst/>
                <a:latin typeface="Arial" pitchFamily="34" charset="0"/>
                <a:cs typeface="Arial" pitchFamily="34" charset="0"/>
              </a:rPr>
              <a:t>’io ti condanno; va’ e d’ora in poi non peccare più».</a:t>
            </a:r>
            <a:endParaRPr kumimoji="0" lang="it-IT" b="0" i="0" u="none" strike="noStrike" cap="none" normalizeH="0" baseline="0" dirty="0" smtClean="0">
              <a:ln>
                <a:noFill/>
              </a:ln>
              <a:effectLst/>
              <a:latin typeface="Arial" pitchFamily="34" charset="0"/>
              <a:cs typeface="Arial" pitchFamily="34" charset="0"/>
            </a:endParaRPr>
          </a:p>
        </p:txBody>
      </p:sp>
      <p:pic>
        <p:nvPicPr>
          <p:cNvPr id="2052" name="Picture 4" descr="Parola_di_Dio[1]"/>
          <p:cNvPicPr>
            <a:picLocks noChangeAspect="1" noChangeArrowheads="1"/>
          </p:cNvPicPr>
          <p:nvPr/>
        </p:nvPicPr>
        <p:blipFill>
          <a:blip r:embed="rId2" cstate="print"/>
          <a:srcRect/>
          <a:stretch>
            <a:fillRect/>
          </a:stretch>
        </p:blipFill>
        <p:spPr bwMode="auto">
          <a:xfrm>
            <a:off x="3347864" y="86054"/>
            <a:ext cx="2448272" cy="1254714"/>
          </a:xfrm>
          <a:prstGeom prst="rect">
            <a:avLst/>
          </a:prstGeom>
          <a:noFill/>
          <a:ln w="9525" algn="in">
            <a:noFill/>
            <a:miter lim="800000"/>
            <a:headEnd/>
            <a:tailEnd/>
          </a:ln>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770" decel="100000"/>
                                        <p:tgtEl>
                                          <p:spTgt spid="2052"/>
                                        </p:tgtEl>
                                      </p:cBhvr>
                                    </p:animEffect>
                                    <p:animScale>
                                      <p:cBhvr>
                                        <p:cTn id="8" dur="770" decel="100000"/>
                                        <p:tgtEl>
                                          <p:spTgt spid="2052"/>
                                        </p:tgtEl>
                                      </p:cBhvr>
                                      <p:from x="10000" y="10000"/>
                                      <p:to x="200000" y="450000"/>
                                    </p:animScale>
                                    <p:animScale>
                                      <p:cBhvr>
                                        <p:cTn id="9" dur="1230" accel="100000" fill="hold">
                                          <p:stCondLst>
                                            <p:cond delay="770"/>
                                          </p:stCondLst>
                                        </p:cTn>
                                        <p:tgtEl>
                                          <p:spTgt spid="2052"/>
                                        </p:tgtEl>
                                      </p:cBhvr>
                                      <p:from x="200000" y="450000"/>
                                      <p:to x="100000" y="100000"/>
                                    </p:animScale>
                                    <p:set>
                                      <p:cBhvr>
                                        <p:cTn id="10" dur="770" fill="hold"/>
                                        <p:tgtEl>
                                          <p:spTgt spid="2052"/>
                                        </p:tgtEl>
                                        <p:attrNameLst>
                                          <p:attrName>ppt_x</p:attrName>
                                        </p:attrNameLst>
                                      </p:cBhvr>
                                      <p:to>
                                        <p:strVal val="(0.5)"/>
                                      </p:to>
                                    </p:set>
                                    <p:anim from="(0.5)" to="(#ppt_x)" calcmode="lin" valueType="num">
                                      <p:cBhvr>
                                        <p:cTn id="11" dur="1230" accel="100000" fill="hold">
                                          <p:stCondLst>
                                            <p:cond delay="770"/>
                                          </p:stCondLst>
                                        </p:cTn>
                                        <p:tgtEl>
                                          <p:spTgt spid="2052"/>
                                        </p:tgtEl>
                                        <p:attrNameLst>
                                          <p:attrName>ppt_x</p:attrName>
                                        </p:attrNameLst>
                                      </p:cBhvr>
                                    </p:anim>
                                    <p:set>
                                      <p:cBhvr>
                                        <p:cTn id="12" dur="770" fill="hold"/>
                                        <p:tgtEl>
                                          <p:spTgt spid="2052"/>
                                        </p:tgtEl>
                                        <p:attrNameLst>
                                          <p:attrName>ppt_y</p:attrName>
                                        </p:attrNameLst>
                                      </p:cBhvr>
                                      <p:to>
                                        <p:strVal val="(#ppt_y+0.4)"/>
                                      </p:to>
                                    </p:set>
                                    <p:anim from="(#ppt_y+0.4)" to="(#ppt_y)" calcmode="lin" valueType="num">
                                      <p:cBhvr>
                                        <p:cTn id="13" dur="1230" accel="100000" fill="hold">
                                          <p:stCondLst>
                                            <p:cond delay="770"/>
                                          </p:stCondLst>
                                        </p:cTn>
                                        <p:tgtEl>
                                          <p:spTgt spid="205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2051"/>
                                        </p:tgtEl>
                                        <p:attrNameLst>
                                          <p:attrName>style.visibility</p:attrName>
                                        </p:attrNameLst>
                                      </p:cBhvr>
                                      <p:to>
                                        <p:strVal val="visible"/>
                                      </p:to>
                                    </p:set>
                                    <p:animEffect transition="in" filter="checkerboard(across)">
                                      <p:cBhvr>
                                        <p:cTn id="18"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683568" y="2348880"/>
            <a:ext cx="7920880" cy="1938992"/>
          </a:xfrm>
          <a:prstGeom prst="rect">
            <a:avLst/>
          </a:prstGeom>
        </p:spPr>
        <p:txBody>
          <a:bodyPr wrap="square">
            <a:spAutoFit/>
          </a:bodyPr>
          <a:lstStyle/>
          <a:p>
            <a:pPr lvl="0" algn="just" fontAlgn="base">
              <a:spcBef>
                <a:spcPct val="0"/>
              </a:spcBef>
              <a:spcAft>
                <a:spcPts val="1000"/>
              </a:spcAft>
            </a:pPr>
            <a:r>
              <a:rPr lang="it-IT" sz="2400" b="1" dirty="0" smtClean="0">
                <a:latin typeface="Arial" pitchFamily="34" charset="0"/>
                <a:cs typeface="Arial" pitchFamily="34" charset="0"/>
              </a:rPr>
              <a:t>Insieme: </a:t>
            </a:r>
            <a:r>
              <a:rPr lang="it-IT" sz="2400" b="1" i="1" dirty="0" smtClean="0">
                <a:latin typeface="Arial" pitchFamily="34" charset="0"/>
                <a:cs typeface="Arial" pitchFamily="34" charset="0"/>
              </a:rPr>
              <a:t>Dio nostro Padre, tu hai mandato il tuo Figlio, Gesù, a spezzare il cerchio del giudizio impietoso, dell’accusa implacabile che ci tiene legati al nostro peccato. Il perdono che ci doni ci offre la possibilità di una vita nuova nel tuo Spirito. Amen</a:t>
            </a:r>
          </a:p>
        </p:txBody>
      </p:sp>
      <p:pic>
        <p:nvPicPr>
          <p:cNvPr id="5" name="Picture 5" descr="imagescaftvz1o[1]"/>
          <p:cNvPicPr>
            <a:picLocks noChangeAspect="1" noChangeArrowheads="1"/>
          </p:cNvPicPr>
          <p:nvPr/>
        </p:nvPicPr>
        <p:blipFill>
          <a:blip r:embed="rId2" cstate="print"/>
          <a:srcRect/>
          <a:stretch>
            <a:fillRect/>
          </a:stretch>
        </p:blipFill>
        <p:spPr bwMode="auto">
          <a:xfrm>
            <a:off x="3394464" y="188640"/>
            <a:ext cx="2185648" cy="1872208"/>
          </a:xfrm>
          <a:prstGeom prst="rect">
            <a:avLst/>
          </a:prstGeom>
          <a:noFill/>
          <a:ln w="9525" algn="in">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476672"/>
            <a:ext cx="8445624" cy="1944216"/>
          </a:xfrm>
        </p:spPr>
        <p:txBody>
          <a:bodyPr>
            <a:normAutofit/>
          </a:bodyPr>
          <a:lstStyle/>
          <a:p>
            <a:pPr algn="just">
              <a:buNone/>
            </a:pPr>
            <a:r>
              <a:rPr lang="it-IT" sz="2800" dirty="0" smtClean="0"/>
              <a:t>   Ci </a:t>
            </a:r>
            <a:r>
              <a:rPr lang="it-IT" sz="2800" dirty="0"/>
              <a:t>vuole davvero un cuore di pietra per interpretare la giustizia nel modo in cui pensavano di realizzarla quanti portano a Gesù una donna adultera; un cuore che non batte per la giustizia e la verità. </a:t>
            </a:r>
            <a:endParaRPr lang="it-IT" dirty="0"/>
          </a:p>
          <a:p>
            <a:pPr algn="just">
              <a:buNone/>
            </a:pPr>
            <a:endParaRPr lang="it-IT" dirty="0"/>
          </a:p>
        </p:txBody>
      </p:sp>
      <p:pic>
        <p:nvPicPr>
          <p:cNvPr id="3077" name="Immagine 3"/>
          <p:cNvPicPr>
            <a:picLocks noChangeAspect="1" noChangeArrowheads="1"/>
          </p:cNvPicPr>
          <p:nvPr/>
        </p:nvPicPr>
        <p:blipFill>
          <a:blip r:embed="rId3" cstate="print"/>
          <a:srcRect/>
          <a:stretch>
            <a:fillRect/>
          </a:stretch>
        </p:blipFill>
        <p:spPr bwMode="auto">
          <a:xfrm>
            <a:off x="6516216" y="2636912"/>
            <a:ext cx="1800200" cy="1512168"/>
          </a:xfrm>
          <a:prstGeom prst="rect">
            <a:avLst/>
          </a:prstGeom>
          <a:noFill/>
          <a:ln w="9525" algn="ctr">
            <a:miter lim="800000"/>
            <a:headEnd/>
            <a:tailEnd/>
          </a:ln>
        </p:spPr>
      </p:pic>
      <p:sp>
        <p:nvSpPr>
          <p:cNvPr id="4" name="Rettangolo 3"/>
          <p:cNvSpPr/>
          <p:nvPr/>
        </p:nvSpPr>
        <p:spPr>
          <a:xfrm>
            <a:off x="755576" y="2924944"/>
            <a:ext cx="5328592" cy="954107"/>
          </a:xfrm>
          <a:prstGeom prst="rect">
            <a:avLst/>
          </a:prstGeom>
        </p:spPr>
        <p:txBody>
          <a:bodyPr wrap="square">
            <a:spAutoFit/>
          </a:bodyPr>
          <a:lstStyle/>
          <a:p>
            <a:pPr algn="just">
              <a:buNone/>
            </a:pPr>
            <a:r>
              <a:rPr lang="it-IT" sz="2800" dirty="0" smtClean="0"/>
              <a:t>Quante volte facciamo diventare il nostro cuore di pietra? </a:t>
            </a:r>
            <a:endParaRPr lang="it-IT" sz="2800" dirty="0"/>
          </a:p>
        </p:txBody>
      </p:sp>
      <p:sp>
        <p:nvSpPr>
          <p:cNvPr id="5" name="Rettangolo 4"/>
          <p:cNvSpPr/>
          <p:nvPr/>
        </p:nvSpPr>
        <p:spPr>
          <a:xfrm>
            <a:off x="611560" y="4581128"/>
            <a:ext cx="8136904" cy="954107"/>
          </a:xfrm>
          <a:prstGeom prst="rect">
            <a:avLst/>
          </a:prstGeom>
        </p:spPr>
        <p:txBody>
          <a:bodyPr wrap="square">
            <a:spAutoFit/>
          </a:bodyPr>
          <a:lstStyle/>
          <a:p>
            <a:pPr algn="just">
              <a:buNone/>
            </a:pPr>
            <a:r>
              <a:rPr lang="it-IT" sz="2800" dirty="0" smtClean="0"/>
              <a:t>Quante volte usiamo parole umane che induriscono il nostro cuore e feriscono il cuore di chi ci ama?</a:t>
            </a:r>
          </a:p>
        </p:txBody>
      </p:sp>
      <p:pic>
        <p:nvPicPr>
          <p:cNvPr id="6" name="03 Traccia 3.wma">
            <a:hlinkClick r:id="" action="ppaction://media"/>
          </p:cNvPr>
          <p:cNvPicPr>
            <a:picLocks noRot="1" noChangeAspect="1"/>
          </p:cNvPicPr>
          <p:nvPr>
            <a:audioFile r:link="rId1"/>
          </p:nvPr>
        </p:nvPicPr>
        <p:blipFill>
          <a:blip r:embed="rId4" cstate="print"/>
          <a:stretch>
            <a:fillRect/>
          </a:stretch>
        </p:blipFill>
        <p:spPr>
          <a:xfrm>
            <a:off x="323528" y="6093296"/>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par>
                                <p:cTn id="8" presetID="1" presetClass="mediacall" presetSubtype="0" fill="hold" nodeType="withEffect">
                                  <p:stCondLst>
                                    <p:cond delay="0"/>
                                  </p:stCondLst>
                                  <p:childTnLst>
                                    <p:cmd type="call" cmd="playFrom(0.0)">
                                      <p:cBhvr>
                                        <p:cTn id="9" dur="1" fill="hold"/>
                                        <p:tgtEl>
                                          <p:spTgt spid="6"/>
                                        </p:tgtEl>
                                      </p:cBhvr>
                                    </p:cmd>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1" presetClass="entr" presetSubtype="4" fill="hold" nodeType="afterEffect">
                                  <p:stCondLst>
                                    <p:cond delay="1000"/>
                                  </p:stCondLst>
                                  <p:childTnLst>
                                    <p:set>
                                      <p:cBhvr>
                                        <p:cTn id="19" dur="1" fill="hold">
                                          <p:stCondLst>
                                            <p:cond delay="0"/>
                                          </p:stCondLst>
                                        </p:cTn>
                                        <p:tgtEl>
                                          <p:spTgt spid="3077"/>
                                        </p:tgtEl>
                                        <p:attrNameLst>
                                          <p:attrName>style.visibility</p:attrName>
                                        </p:attrNameLst>
                                      </p:cBhvr>
                                      <p:to>
                                        <p:strVal val="visible"/>
                                      </p:to>
                                    </p:set>
                                    <p:animEffect transition="in" filter="wheel(4)">
                                      <p:cBhvr>
                                        <p:cTn id="20" dur="1000"/>
                                        <p:tgtEl>
                                          <p:spTgt spid="3077"/>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strips(downRight)">
                                      <p:cBhvr>
                                        <p:cTn id="2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2" showWhenStopped="0">
                <p:cTn id="26" fill="hold" display="0">
                  <p:stCondLst>
                    <p:cond delay="indefinite"/>
                  </p:stCondLst>
                  <p:endCondLst>
                    <p:cond evt="onPrev" delay="0">
                      <p:tgtEl>
                        <p:sldTgt/>
                      </p:tgtEl>
                    </p:cond>
                    <p:cond evt="onStopAudio" delay="0">
                      <p:tgtEl>
                        <p:sldTgt/>
                      </p:tgtEl>
                    </p:cond>
                  </p:endCondLst>
                </p:cTn>
                <p:tgtEl>
                  <p:spTgt spid="6"/>
                </p:tgtEl>
              </p:cMediaNode>
            </p:audio>
          </p:childTnLst>
        </p:cTn>
      </p:par>
    </p:tnLst>
    <p:bldLst>
      <p:bldP spid="3" grpId="0" build="p"/>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Immagine 1"/>
          <p:cNvPicPr>
            <a:picLocks noChangeAspect="1" noChangeArrowheads="1"/>
          </p:cNvPicPr>
          <p:nvPr/>
        </p:nvPicPr>
        <p:blipFill>
          <a:blip r:embed="rId3" cstate="print"/>
          <a:srcRect/>
          <a:stretch>
            <a:fillRect/>
          </a:stretch>
        </p:blipFill>
        <p:spPr bwMode="auto">
          <a:xfrm>
            <a:off x="2483768" y="188640"/>
            <a:ext cx="3888432" cy="2016225"/>
          </a:xfrm>
          <a:prstGeom prst="rect">
            <a:avLst/>
          </a:prstGeom>
          <a:noFill/>
          <a:ln w="9525" algn="ctr">
            <a:miter lim="800000"/>
            <a:headEnd/>
            <a:tailEnd/>
          </a:ln>
        </p:spPr>
      </p:pic>
      <p:sp>
        <p:nvSpPr>
          <p:cNvPr id="7171" name="Text Box 3"/>
          <p:cNvSpPr txBox="1">
            <a:spLocks noChangeArrowheads="1"/>
          </p:cNvSpPr>
          <p:nvPr/>
        </p:nvSpPr>
        <p:spPr bwMode="auto">
          <a:xfrm>
            <a:off x="611560" y="2204864"/>
            <a:ext cx="8064896" cy="3888432"/>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2600" b="0" i="0" u="none" strike="noStrike" cap="none" normalizeH="0" baseline="0" dirty="0" smtClean="0">
                <a:ln>
                  <a:noFill/>
                </a:ln>
                <a:effectLst/>
                <a:latin typeface="Constantia" pitchFamily="18" charset="0"/>
                <a:cs typeface="Arial" pitchFamily="34" charset="0"/>
              </a:rPr>
              <a:t>Il crocifisso di San Damiano mostra le mani del Cristo stese sulla croce.</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600" b="0" i="0" u="none" strike="noStrike" cap="none" normalizeH="0" baseline="0" dirty="0" smtClean="0">
                <a:ln>
                  <a:noFill/>
                </a:ln>
                <a:effectLst/>
                <a:latin typeface="Constantia" pitchFamily="18" charset="0"/>
                <a:cs typeface="Arial" pitchFamily="34" charset="0"/>
              </a:rPr>
              <a:t>Mani aperte, che non stringono alcun sasso, anche se le sue sono mani di innocente, non macchiate dal peccato, e protese solo a dare la vista al cieco e purificare il lebbroso, a spezzare il pane per saziare la folla;</a:t>
            </a:r>
            <a:r>
              <a:rPr kumimoji="0" lang="it-IT" sz="2600" b="0" i="0" u="none" strike="noStrike" cap="none" normalizeH="0" dirty="0" smtClean="0">
                <a:ln>
                  <a:noFill/>
                </a:ln>
                <a:effectLst/>
                <a:latin typeface="Constantia" pitchFamily="18" charset="0"/>
                <a:cs typeface="Arial"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600" b="0" i="0" u="none" strike="noStrike" cap="none" normalizeH="0" baseline="0" dirty="0" smtClean="0">
                <a:ln>
                  <a:noFill/>
                </a:ln>
                <a:effectLst/>
                <a:latin typeface="Constantia" pitchFamily="18" charset="0"/>
                <a:cs typeface="Arial" pitchFamily="34" charset="0"/>
              </a:rPr>
              <a:t>mani che hanno conosciuto i calli frutto del lavoro;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2600" b="0" i="0" u="none" strike="noStrike" cap="none" normalizeH="0" baseline="0" dirty="0" smtClean="0">
                <a:ln>
                  <a:noFill/>
                </a:ln>
                <a:effectLst/>
                <a:latin typeface="Constantia" pitchFamily="18" charset="0"/>
                <a:cs typeface="Arial" pitchFamily="34" charset="0"/>
              </a:rPr>
              <a:t>mani protese al Padre nelle lunghe notti di preghiera solitaria, e accarezzato i bambini.</a:t>
            </a:r>
            <a:endParaRPr kumimoji="0" lang="it-IT" sz="1100" b="0" i="0" u="none" strike="noStrike" cap="none" normalizeH="0" baseline="0" dirty="0" smtClean="0">
              <a:ln>
                <a:noFill/>
              </a:ln>
              <a:solidFill>
                <a:srgbClr val="000000"/>
              </a:solidFill>
              <a:effectLst/>
              <a:latin typeface="Comic Sans MS" pitchFamily="66"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100" b="0" i="0" u="none" strike="noStrike" cap="none" normalizeH="0" baseline="0" dirty="0" smtClean="0">
                <a:ln>
                  <a:noFill/>
                </a:ln>
                <a:solidFill>
                  <a:srgbClr val="000000"/>
                </a:solidFill>
                <a:effectLst/>
                <a:latin typeface="Berlin Sans FB"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it-IT" sz="1100" b="0" i="0" u="none" strike="noStrike" cap="none" normalizeH="0" baseline="0" dirty="0" smtClean="0">
                <a:ln>
                  <a:noFill/>
                </a:ln>
                <a:solidFill>
                  <a:srgbClr val="000000"/>
                </a:solidFill>
                <a:effectLst/>
                <a:latin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09 Traccia 9.wma">
            <a:hlinkClick r:id="" action="ppaction://media"/>
          </p:cNvPr>
          <p:cNvPicPr>
            <a:picLocks noRot="1" noChangeAspect="1"/>
          </p:cNvPicPr>
          <p:nvPr>
            <a:audioFile r:link="rId1"/>
          </p:nvPr>
        </p:nvPicPr>
        <p:blipFill>
          <a:blip r:embed="rId4" cstate="print"/>
          <a:stretch>
            <a:fillRect/>
          </a:stretch>
        </p:blipFill>
        <p:spPr>
          <a:xfrm>
            <a:off x="8532440" y="630932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7171"/>
                                        </p:tgtEl>
                                        <p:attrNameLst>
                                          <p:attrName>style.visibility</p:attrName>
                                        </p:attrNameLst>
                                      </p:cBhvr>
                                      <p:to>
                                        <p:strVal val="visible"/>
                                      </p:to>
                                    </p:set>
                                    <p:animEffect transition="in" filter="checkerboard(across)">
                                      <p:cBhvr>
                                        <p:cTn id="13" dur="500"/>
                                        <p:tgtEl>
                                          <p:spTgt spid="7171"/>
                                        </p:tgtEl>
                                      </p:cBhvr>
                                    </p:animEffect>
                                  </p:childTnLst>
                                </p:cTn>
                              </p:par>
                            </p:childTnLst>
                          </p:cTn>
                        </p:par>
                        <p:par>
                          <p:cTn id="14" fill="hold">
                            <p:stCondLst>
                              <p:cond delay="500"/>
                            </p:stCondLst>
                            <p:childTnLst>
                              <p:par>
                                <p:cTn id="15" presetID="1" presetClass="mediacall" presetSubtype="0" fill="hold" nodeType="afterEffect">
                                  <p:stCondLst>
                                    <p:cond delay="0"/>
                                  </p:stCondLst>
                                  <p:childTnLst>
                                    <p:cmd type="call" cmd="play">
                                      <p:cBhvr>
                                        <p:cTn id="1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numSld="6" showWhenStopped="0">
                <p:cTn id="17" fill="hold" display="0">
                  <p:stCondLst>
                    <p:cond delay="indefinite"/>
                  </p:stCondLst>
                  <p:endCondLst>
                    <p:cond evt="onPrev" delay="0">
                      <p:tgtEl>
                        <p:sldTgt/>
                      </p:tgtEl>
                    </p:cond>
                    <p:cond evt="onStopAudio" delay="0">
                      <p:tgtEl>
                        <p:sldTgt/>
                      </p:tgtEl>
                    </p:cond>
                  </p:endCondLst>
                </p:cTn>
                <p:tgtEl>
                  <p:spTgt spid="5"/>
                </p:tgtEl>
              </p:cMediaNode>
            </p:audio>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Immagine 2"/>
          <p:cNvPicPr>
            <a:picLocks noChangeAspect="1" noChangeArrowheads="1"/>
          </p:cNvPicPr>
          <p:nvPr/>
        </p:nvPicPr>
        <p:blipFill>
          <a:blip r:embed="rId2" cstate="print"/>
          <a:srcRect/>
          <a:stretch>
            <a:fillRect/>
          </a:stretch>
        </p:blipFill>
        <p:spPr bwMode="auto">
          <a:xfrm>
            <a:off x="7236296" y="1772816"/>
            <a:ext cx="1440160" cy="2592288"/>
          </a:xfrm>
          <a:prstGeom prst="rect">
            <a:avLst/>
          </a:prstGeom>
          <a:noFill/>
          <a:ln w="9525" algn="ctr">
            <a:miter lim="800000"/>
            <a:headEnd/>
            <a:tailEnd/>
          </a:ln>
        </p:spPr>
      </p:pic>
      <p:sp>
        <p:nvSpPr>
          <p:cNvPr id="8195" name="Text Box 3"/>
          <p:cNvSpPr txBox="1">
            <a:spLocks noChangeArrowheads="1"/>
          </p:cNvSpPr>
          <p:nvPr/>
        </p:nvSpPr>
        <p:spPr bwMode="auto">
          <a:xfrm>
            <a:off x="539552" y="1052736"/>
            <a:ext cx="6264696" cy="3744416"/>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it-IT" sz="1100" b="0" i="0" u="none" strike="noStrike" cap="none" normalizeH="0" baseline="0" dirty="0" smtClean="0">
              <a:ln>
                <a:noFill/>
              </a:ln>
              <a:solidFill>
                <a:srgbClr val="000000"/>
              </a:solidFill>
              <a:effectLst/>
              <a:latin typeface="Comic Sans MS" pitchFamily="66"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lang="it-IT" sz="2600" dirty="0" smtClean="0">
                <a:latin typeface="Constantia" pitchFamily="18" charset="0"/>
                <a:cs typeface="Arial" pitchFamily="34" charset="0"/>
              </a:rPr>
              <a:t>Anche le nostre mani possono assomigliare alle sue, se cominciamo da oggi ad aprirle per deporre il sasso del giudizio, della diffamazione, del pregiudizio, il sasso della vendetta che genera una catena di odio. </a:t>
            </a:r>
          </a:p>
          <a:p>
            <a:pPr marL="0" marR="0" lvl="0" indent="0" algn="just" defTabSz="914400" rtl="0" eaLnBrk="1" fontAlgn="base" latinLnBrk="0" hangingPunct="1">
              <a:lnSpc>
                <a:spcPct val="100000"/>
              </a:lnSpc>
              <a:spcBef>
                <a:spcPct val="0"/>
              </a:spcBef>
              <a:spcAft>
                <a:spcPct val="0"/>
              </a:spcAft>
              <a:buClrTx/>
              <a:buSzTx/>
              <a:buFontTx/>
              <a:buNone/>
              <a:tabLst/>
            </a:pPr>
            <a:r>
              <a:rPr lang="it-IT" sz="2600" dirty="0" smtClean="0">
                <a:latin typeface="Constantia" pitchFamily="18" charset="0"/>
                <a:cs typeface="Arial" pitchFamily="34" charset="0"/>
              </a:rPr>
              <a:t>La grazia di Dio si manifesta come una forza a cui non sappiamo resistere e ci fa arrendere al perdono, capitolare davanti alla misericordia, riconoscere il suo amore senza confini.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blinds(horizontal)">
                                      <p:cBhvr>
                                        <p:cTn id="7" dur="500"/>
                                        <p:tgtEl>
                                          <p:spTgt spid="8195"/>
                                        </p:tgtEl>
                                      </p:cBhvr>
                                    </p:animEffect>
                                  </p:childTnLst>
                                </p:cTn>
                              </p:par>
                            </p:childTnLst>
                          </p:cTn>
                        </p:par>
                        <p:par>
                          <p:cTn id="8" fill="hold">
                            <p:stCondLst>
                              <p:cond delay="500"/>
                            </p:stCondLst>
                            <p:childTnLst>
                              <p:par>
                                <p:cTn id="9" presetID="49" presetClass="entr" presetSubtype="0" decel="100000" fill="hold" nodeType="afterEffect">
                                  <p:stCondLst>
                                    <p:cond delay="3000"/>
                                  </p:stCondLst>
                                  <p:childTnLst>
                                    <p:set>
                                      <p:cBhvr>
                                        <p:cTn id="10" dur="1" fill="hold">
                                          <p:stCondLst>
                                            <p:cond delay="0"/>
                                          </p:stCondLst>
                                        </p:cTn>
                                        <p:tgtEl>
                                          <p:spTgt spid="8194"/>
                                        </p:tgtEl>
                                        <p:attrNameLst>
                                          <p:attrName>style.visibility</p:attrName>
                                        </p:attrNameLst>
                                      </p:cBhvr>
                                      <p:to>
                                        <p:strVal val="visible"/>
                                      </p:to>
                                    </p:set>
                                    <p:anim calcmode="lin" valueType="num">
                                      <p:cBhvr>
                                        <p:cTn id="11" dur="3000" fill="hold"/>
                                        <p:tgtEl>
                                          <p:spTgt spid="8194"/>
                                        </p:tgtEl>
                                        <p:attrNameLst>
                                          <p:attrName>ppt_w</p:attrName>
                                        </p:attrNameLst>
                                      </p:cBhvr>
                                      <p:tavLst>
                                        <p:tav tm="0">
                                          <p:val>
                                            <p:fltVal val="0"/>
                                          </p:val>
                                        </p:tav>
                                        <p:tav tm="100000">
                                          <p:val>
                                            <p:strVal val="#ppt_w"/>
                                          </p:val>
                                        </p:tav>
                                      </p:tavLst>
                                    </p:anim>
                                    <p:anim calcmode="lin" valueType="num">
                                      <p:cBhvr>
                                        <p:cTn id="12" dur="3000" fill="hold"/>
                                        <p:tgtEl>
                                          <p:spTgt spid="8194"/>
                                        </p:tgtEl>
                                        <p:attrNameLst>
                                          <p:attrName>ppt_h</p:attrName>
                                        </p:attrNameLst>
                                      </p:cBhvr>
                                      <p:tavLst>
                                        <p:tav tm="0">
                                          <p:val>
                                            <p:fltVal val="0"/>
                                          </p:val>
                                        </p:tav>
                                        <p:tav tm="100000">
                                          <p:val>
                                            <p:strVal val="#ppt_h"/>
                                          </p:val>
                                        </p:tav>
                                      </p:tavLst>
                                    </p:anim>
                                    <p:anim calcmode="lin" valueType="num">
                                      <p:cBhvr>
                                        <p:cTn id="13" dur="3000" fill="hold"/>
                                        <p:tgtEl>
                                          <p:spTgt spid="8194"/>
                                        </p:tgtEl>
                                        <p:attrNameLst>
                                          <p:attrName>style.rotation</p:attrName>
                                        </p:attrNameLst>
                                      </p:cBhvr>
                                      <p:tavLst>
                                        <p:tav tm="0">
                                          <p:val>
                                            <p:fltVal val="360"/>
                                          </p:val>
                                        </p:tav>
                                        <p:tav tm="100000">
                                          <p:val>
                                            <p:fltVal val="0"/>
                                          </p:val>
                                        </p:tav>
                                      </p:tavLst>
                                    </p:anim>
                                    <p:animEffect transition="in" filter="fade">
                                      <p:cBhvr>
                                        <p:cTn id="14" dur="3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467544" y="188640"/>
            <a:ext cx="8064896" cy="4093428"/>
          </a:xfrm>
          <a:prstGeom prst="rect">
            <a:avLst/>
          </a:prstGeom>
        </p:spPr>
        <p:txBody>
          <a:bodyPr wrap="square">
            <a:spAutoFit/>
          </a:bodyPr>
          <a:lstStyle/>
          <a:p>
            <a:pPr lvl="0" algn="just" fontAlgn="base">
              <a:spcBef>
                <a:spcPct val="0"/>
              </a:spcBef>
              <a:spcAft>
                <a:spcPct val="0"/>
              </a:spcAft>
            </a:pPr>
            <a:r>
              <a:rPr lang="it-IT" sz="2600" dirty="0" smtClean="0">
                <a:latin typeface="Constantia" pitchFamily="18" charset="0"/>
                <a:cs typeface="Arial" pitchFamily="34" charset="0"/>
              </a:rPr>
              <a:t>Mani che una volta libere dal sasso non si chiudono nel pugno del risentimento o dell’indifferenza; mani da non mettere in tasca con l’idea del “mi faccio gli affari miei”; mani invece che cercano, trovano, toccano e infine stringono altre mani, anche loro svuotate, liberate dal sasso dell’ingiustizia, e rese disponibili a incontrare per scoprire insieme che nessuna vendetta disseta come il perdono, nessuna ingiustizia lascia in bocca un gusto buono, e solo la bontà di Dio può saziare e appagare il nostro bisogno di vita vera </a:t>
            </a:r>
          </a:p>
        </p:txBody>
      </p:sp>
      <p:pic>
        <p:nvPicPr>
          <p:cNvPr id="5" name="irc_mi" descr="http://www.dedonno.net/wp-content/uploads/2013/03/mani-1.jpg">
            <a:hlinkClick r:id="rId3"/>
          </p:cNvPr>
          <p:cNvPicPr>
            <a:picLocks noChangeAspect="1" noChangeArrowheads="1"/>
          </p:cNvPicPr>
          <p:nvPr/>
        </p:nvPicPr>
        <p:blipFill>
          <a:blip r:embed="rId4" cstate="print"/>
          <a:srcRect/>
          <a:stretch>
            <a:fillRect/>
          </a:stretch>
        </p:blipFill>
        <p:spPr bwMode="auto">
          <a:xfrm>
            <a:off x="2987824" y="4312898"/>
            <a:ext cx="3384376" cy="2284454"/>
          </a:xfrm>
          <a:prstGeom prst="rect">
            <a:avLst/>
          </a:prstGeom>
          <a:noFill/>
          <a:ln w="9525" algn="ctr">
            <a:miter lim="800000"/>
            <a:headEnd/>
            <a:tailEnd/>
          </a:ln>
        </p:spPr>
      </p:pic>
      <p:pic>
        <p:nvPicPr>
          <p:cNvPr id="6" name="09 Traccia 9.wma">
            <a:hlinkClick r:id="" action="ppaction://media"/>
          </p:cNvPr>
          <p:cNvPicPr>
            <a:picLocks noRot="1" noChangeAspect="1"/>
          </p:cNvPicPr>
          <p:nvPr>
            <a:audioFile r:link="rId1"/>
          </p:nvPr>
        </p:nvPicPr>
        <p:blipFill>
          <a:blip r:embed="rId5" cstate="print"/>
          <a:stretch>
            <a:fillRect/>
          </a:stretch>
        </p:blipFill>
        <p:spPr>
          <a:xfrm>
            <a:off x="539552" y="594928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par>
                                <p:cTn id="8" presetID="1" presetClass="mediacall" presetSubtype="0" fill="hold" nodeType="withEffect">
                                  <p:stCondLst>
                                    <p:cond delay="0"/>
                                  </p:stCondLst>
                                  <p:childTnLst>
                                    <p:cmd type="call" cmd="playFrom(0.0)">
                                      <p:cBhvr>
                                        <p:cTn id="9" dur="1" fill="hold"/>
                                        <p:tgtEl>
                                          <p:spTgt spid="6"/>
                                        </p:tgtEl>
                                      </p:cBhvr>
                                    </p:cmd>
                                  </p:childTnLst>
                                </p:cTn>
                              </p:par>
                            </p:childTnLst>
                          </p:cTn>
                        </p:par>
                        <p:par>
                          <p:cTn id="10" fill="hold">
                            <p:stCondLst>
                              <p:cond delay="141037"/>
                            </p:stCondLst>
                            <p:childTnLst>
                              <p:par>
                                <p:cTn id="11" presetID="49" presetClass="entr" presetSubtype="0" decel="100000" fill="hold" nodeType="afterEffect">
                                  <p:stCondLst>
                                    <p:cond delay="3000"/>
                                  </p:stCondLst>
                                  <p:childTnLst>
                                    <p:set>
                                      <p:cBhvr>
                                        <p:cTn id="12" dur="1" fill="hold">
                                          <p:stCondLst>
                                            <p:cond delay="0"/>
                                          </p:stCondLst>
                                        </p:cTn>
                                        <p:tgtEl>
                                          <p:spTgt spid="5"/>
                                        </p:tgtEl>
                                        <p:attrNameLst>
                                          <p:attrName>style.visibility</p:attrName>
                                        </p:attrNameLst>
                                      </p:cBhvr>
                                      <p:to>
                                        <p:strVal val="visible"/>
                                      </p:to>
                                    </p:set>
                                    <p:anim calcmode="lin" valueType="num">
                                      <p:cBhvr>
                                        <p:cTn id="13" dur="2000" fill="hold"/>
                                        <p:tgtEl>
                                          <p:spTgt spid="5"/>
                                        </p:tgtEl>
                                        <p:attrNameLst>
                                          <p:attrName>ppt_w</p:attrName>
                                        </p:attrNameLst>
                                      </p:cBhvr>
                                      <p:tavLst>
                                        <p:tav tm="0">
                                          <p:val>
                                            <p:fltVal val="0"/>
                                          </p:val>
                                        </p:tav>
                                        <p:tav tm="100000">
                                          <p:val>
                                            <p:strVal val="#ppt_w"/>
                                          </p:val>
                                        </p:tav>
                                      </p:tavLst>
                                    </p:anim>
                                    <p:anim calcmode="lin" valueType="num">
                                      <p:cBhvr>
                                        <p:cTn id="14" dur="2000" fill="hold"/>
                                        <p:tgtEl>
                                          <p:spTgt spid="5"/>
                                        </p:tgtEl>
                                        <p:attrNameLst>
                                          <p:attrName>ppt_h</p:attrName>
                                        </p:attrNameLst>
                                      </p:cBhvr>
                                      <p:tavLst>
                                        <p:tav tm="0">
                                          <p:val>
                                            <p:fltVal val="0"/>
                                          </p:val>
                                        </p:tav>
                                        <p:tav tm="100000">
                                          <p:val>
                                            <p:strVal val="#ppt_h"/>
                                          </p:val>
                                        </p:tav>
                                      </p:tavLst>
                                    </p:anim>
                                    <p:anim calcmode="lin" valueType="num">
                                      <p:cBhvr>
                                        <p:cTn id="15" dur="2000" fill="hold"/>
                                        <p:tgtEl>
                                          <p:spTgt spid="5"/>
                                        </p:tgtEl>
                                        <p:attrNameLst>
                                          <p:attrName>style.rotation</p:attrName>
                                        </p:attrNameLst>
                                      </p:cBhvr>
                                      <p:tavLst>
                                        <p:tav tm="0">
                                          <p:val>
                                            <p:fltVal val="360"/>
                                          </p:val>
                                        </p:tav>
                                        <p:tav tm="100000">
                                          <p:val>
                                            <p:fltVal val="0"/>
                                          </p:val>
                                        </p:tav>
                                      </p:tavLst>
                                    </p:anim>
                                    <p:animEffect transition="in" filter="fade">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4" showWhenStopped="0">
                <p:cTn id="17" fill="hold" display="0">
                  <p:stCondLst>
                    <p:cond delay="indefinite"/>
                  </p:stCondLst>
                  <p:endCondLst>
                    <p:cond evt="onPrev" delay="0">
                      <p:tgtEl>
                        <p:sldTgt/>
                      </p:tgtEl>
                    </p:cond>
                    <p:cond evt="onStopAudio" delay="0">
                      <p:tgtEl>
                        <p:sldTgt/>
                      </p:tgtEl>
                    </p:cond>
                  </p:endCondLst>
                </p:cTn>
                <p:tgtEl>
                  <p:spTgt spid="6"/>
                </p:tgtEl>
              </p:cMediaNode>
            </p:audio>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23528" y="980728"/>
            <a:ext cx="8424936" cy="5688632"/>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2400" b="1" i="0" u="none" strike="noStrike" cap="none" normalizeH="0" baseline="0" dirty="0" smtClean="0">
              <a:ln>
                <a:noFill/>
              </a:ln>
              <a:effectLst/>
              <a:latin typeface="Lucida Calligraphy" pitchFamily="66"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2400" b="0" i="0" u="none" strike="noStrike" cap="none" normalizeH="0" baseline="0" dirty="0" smtClean="0">
                <a:ln>
                  <a:noFill/>
                </a:ln>
                <a:effectLst/>
                <a:latin typeface="Lucida Calligraphy" pitchFamily="66" charset="0"/>
                <a:cs typeface="Arial" pitchFamily="34" charset="0"/>
              </a:rPr>
              <a:t>Gesù,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2400" b="0" i="0" u="none" strike="noStrike" cap="none" normalizeH="0" baseline="0" dirty="0" smtClean="0">
                <a:ln>
                  <a:noFill/>
                </a:ln>
                <a:effectLst/>
                <a:latin typeface="Lucida Calligraphy" pitchFamily="66" charset="0"/>
                <a:cs typeface="Arial" pitchFamily="34" charset="0"/>
              </a:rPr>
              <a:t>vogliamo tenere gli occhi fissi in Te.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2400" b="0" i="0" u="none" strike="noStrike" cap="none" normalizeH="0" baseline="0" dirty="0" smtClean="0">
                <a:ln>
                  <a:noFill/>
                </a:ln>
                <a:effectLst/>
                <a:latin typeface="Lucida Calligraphy" pitchFamily="66" charset="0"/>
                <a:cs typeface="Arial" pitchFamily="34" charset="0"/>
              </a:rPr>
              <a:t>Vogliamo amarti teneramente per gustare il mistero del Tuo grande amore!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2400" b="0" i="0" u="none" strike="noStrike" cap="none" normalizeH="0" baseline="0" dirty="0" smtClean="0">
                <a:ln>
                  <a:noFill/>
                </a:ln>
                <a:effectLst/>
                <a:latin typeface="Lucida Calligraphy" pitchFamily="66" charset="0"/>
                <a:cs typeface="Arial" pitchFamily="34" charset="0"/>
              </a:rPr>
              <a:t>Ti chiediamo di donarci un cuore nuovo che ci permetta di non calpestare il nostro prossimo, che consenta al nostro parlare e al nostro agire, riguardo agli errori dei nostri fratelli, di essere sempre accorto, dosato, caritatevole. </a:t>
            </a:r>
          </a:p>
          <a:p>
            <a:pPr marL="0" marR="0" lvl="0" indent="0" algn="ctr" defTabSz="914400" rtl="0" eaLnBrk="1" fontAlgn="base" latinLnBrk="0" hangingPunct="1">
              <a:lnSpc>
                <a:spcPct val="100000"/>
              </a:lnSpc>
              <a:spcBef>
                <a:spcPct val="0"/>
              </a:spcBef>
              <a:buClrTx/>
              <a:buSzTx/>
              <a:buFontTx/>
              <a:buNone/>
              <a:tabLst/>
            </a:pPr>
            <a:r>
              <a:rPr kumimoji="0" lang="it-IT" sz="2400" b="0" i="0" u="none" strike="noStrike" cap="none" normalizeH="0" baseline="0" dirty="0" smtClean="0">
                <a:ln>
                  <a:noFill/>
                </a:ln>
                <a:effectLst/>
                <a:latin typeface="Lucida Calligraphy" pitchFamily="66" charset="0"/>
                <a:cs typeface="Arial" pitchFamily="34" charset="0"/>
              </a:rPr>
              <a:t>Un cuore colmo di gioia e di pace, </a:t>
            </a:r>
          </a:p>
          <a:p>
            <a:pPr marL="0" marR="0" lvl="0" indent="0" algn="ctr" defTabSz="914400" rtl="0" eaLnBrk="1" fontAlgn="base" latinLnBrk="0" hangingPunct="1">
              <a:lnSpc>
                <a:spcPct val="100000"/>
              </a:lnSpc>
              <a:spcBef>
                <a:spcPct val="0"/>
              </a:spcBef>
              <a:buClrTx/>
              <a:buSzTx/>
              <a:buFontTx/>
              <a:buNone/>
              <a:tabLst/>
            </a:pPr>
            <a:r>
              <a:rPr kumimoji="0" lang="it-IT" sz="2400" b="0" i="0" u="none" strike="noStrike" cap="none" normalizeH="0" baseline="0" dirty="0" smtClean="0">
                <a:ln>
                  <a:noFill/>
                </a:ln>
                <a:effectLst/>
                <a:latin typeface="Lucida Calligraphy" pitchFamily="66" charset="0"/>
                <a:cs typeface="Arial" pitchFamily="34" charset="0"/>
              </a:rPr>
              <a:t>che  c’insegni nell’intimo a </a:t>
            </a:r>
          </a:p>
          <a:p>
            <a:pPr marL="0" marR="0" lvl="0" indent="0" algn="ctr" defTabSz="914400" rtl="0" eaLnBrk="1" fontAlgn="base" latinLnBrk="0" hangingPunct="1">
              <a:lnSpc>
                <a:spcPct val="100000"/>
              </a:lnSpc>
              <a:spcBef>
                <a:spcPct val="0"/>
              </a:spcBef>
              <a:spcAft>
                <a:spcPts val="1000"/>
              </a:spcAft>
              <a:buClrTx/>
              <a:buSzTx/>
              <a:buFontTx/>
              <a:buNone/>
              <a:tabLst/>
            </a:pPr>
            <a:r>
              <a:rPr lang="it-IT" sz="2400" dirty="0" smtClean="0">
                <a:latin typeface="Lucida Calligraphy" pitchFamily="66" charset="0"/>
                <a:cs typeface="Arial" pitchFamily="34" charset="0"/>
              </a:rPr>
              <a:t>p</a:t>
            </a:r>
            <a:r>
              <a:rPr kumimoji="0" lang="it-IT" sz="2400" i="0" u="none" strike="noStrike" cap="none" normalizeH="0" baseline="0" dirty="0" smtClean="0">
                <a:ln>
                  <a:noFill/>
                </a:ln>
                <a:effectLst/>
                <a:latin typeface="Lucida Calligraphy" pitchFamily="66" charset="0"/>
                <a:cs typeface="Arial" pitchFamily="34" charset="0"/>
              </a:rPr>
              <a:t>erdonare.</a:t>
            </a:r>
            <a:endParaRPr kumimoji="0" lang="it-IT" sz="2400" i="0" u="none" strike="noStrike" cap="none" normalizeH="0" baseline="0" dirty="0" smtClean="0">
              <a:ln>
                <a:noFill/>
              </a:ln>
              <a:effectLst/>
              <a:latin typeface="Arial" pitchFamily="34" charset="0"/>
              <a:cs typeface="Arial" pitchFamily="34" charset="0"/>
            </a:endParaRPr>
          </a:p>
        </p:txBody>
      </p:sp>
      <p:sp>
        <p:nvSpPr>
          <p:cNvPr id="3" name="Rettangolo 2"/>
          <p:cNvSpPr/>
          <p:nvPr/>
        </p:nvSpPr>
        <p:spPr>
          <a:xfrm>
            <a:off x="2771800" y="404664"/>
            <a:ext cx="3816424" cy="523220"/>
          </a:xfrm>
          <a:prstGeom prst="rect">
            <a:avLst/>
          </a:prstGeom>
        </p:spPr>
        <p:txBody>
          <a:bodyPr wrap="square">
            <a:spAutoFit/>
          </a:bodyPr>
          <a:lstStyle/>
          <a:p>
            <a:pPr lvl="0" algn="ctr" fontAlgn="base">
              <a:spcBef>
                <a:spcPct val="0"/>
              </a:spcBef>
              <a:spcAft>
                <a:spcPct val="0"/>
              </a:spcAft>
            </a:pPr>
            <a:r>
              <a:rPr lang="it-IT" sz="2800" b="1" dirty="0" smtClean="0">
                <a:solidFill>
                  <a:srgbClr val="FFC000"/>
                </a:solidFill>
                <a:latin typeface="Lucida Calligraphy" pitchFamily="66" charset="0"/>
                <a:cs typeface="Arial" pitchFamily="34" charset="0"/>
              </a:rPr>
              <a:t>Preghiamo insieme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1"/>
                                          </p:val>
                                        </p:tav>
                                        <p:tav tm="100000">
                                          <p:val>
                                            <p:strVal val="#ppt_x"/>
                                          </p:val>
                                        </p:tav>
                                      </p:tavLst>
                                    </p:anim>
                                    <p:anim calcmode="lin" valueType="num">
                                      <p:cBhvr>
                                        <p:cTn id="9" dur="1000" fill="hold"/>
                                        <p:tgtEl>
                                          <p:spTgt spid="3"/>
                                        </p:tgtEl>
                                        <p:attrNameLst>
                                          <p:attrName>ppt_y</p:attrName>
                                        </p:attrNameLst>
                                      </p:cBhvr>
                                      <p:tavLst>
                                        <p:tav tm="0">
                                          <p:val>
                                            <p:strVal val="#ppt_y"/>
                                          </p:val>
                                        </p:tav>
                                        <p:tav tm="100000">
                                          <p:val>
                                            <p:strVal val="#ppt_y"/>
                                          </p:val>
                                        </p:tav>
                                      </p:tavLst>
                                    </p:anim>
                                  </p:childTnLst>
                                </p:cTn>
                              </p:par>
                            </p:childTnLst>
                          </p:cTn>
                        </p:par>
                        <p:par>
                          <p:cTn id="10" fill="hold">
                            <p:stCondLst>
                              <p:cond delay="2500"/>
                            </p:stCondLst>
                            <p:childTnLst>
                              <p:par>
                                <p:cTn id="11" presetID="53" presetClass="entr" presetSubtype="0" fill="hold" grpId="0" nodeType="afterEffect">
                                  <p:stCondLst>
                                    <p:cond delay="500"/>
                                  </p:stCondLst>
                                  <p:childTnLst>
                                    <p:set>
                                      <p:cBhvr>
                                        <p:cTn id="12" dur="1" fill="hold">
                                          <p:stCondLst>
                                            <p:cond delay="0"/>
                                          </p:stCondLst>
                                        </p:cTn>
                                        <p:tgtEl>
                                          <p:spTgt spid="9218"/>
                                        </p:tgtEl>
                                        <p:attrNameLst>
                                          <p:attrName>style.visibility</p:attrName>
                                        </p:attrNameLst>
                                      </p:cBhvr>
                                      <p:to>
                                        <p:strVal val="visible"/>
                                      </p:to>
                                    </p:set>
                                    <p:anim calcmode="lin" valueType="num">
                                      <p:cBhvr>
                                        <p:cTn id="13" dur="3000" fill="hold"/>
                                        <p:tgtEl>
                                          <p:spTgt spid="9218"/>
                                        </p:tgtEl>
                                        <p:attrNameLst>
                                          <p:attrName>ppt_w</p:attrName>
                                        </p:attrNameLst>
                                      </p:cBhvr>
                                      <p:tavLst>
                                        <p:tav tm="0">
                                          <p:val>
                                            <p:fltVal val="0"/>
                                          </p:val>
                                        </p:tav>
                                        <p:tav tm="100000">
                                          <p:val>
                                            <p:strVal val="#ppt_w"/>
                                          </p:val>
                                        </p:tav>
                                      </p:tavLst>
                                    </p:anim>
                                    <p:anim calcmode="lin" valueType="num">
                                      <p:cBhvr>
                                        <p:cTn id="14" dur="3000" fill="hold"/>
                                        <p:tgtEl>
                                          <p:spTgt spid="9218"/>
                                        </p:tgtEl>
                                        <p:attrNameLst>
                                          <p:attrName>ppt_h</p:attrName>
                                        </p:attrNameLst>
                                      </p:cBhvr>
                                      <p:tavLst>
                                        <p:tav tm="0">
                                          <p:val>
                                            <p:fltVal val="0"/>
                                          </p:val>
                                        </p:tav>
                                        <p:tav tm="100000">
                                          <p:val>
                                            <p:strVal val="#ppt_h"/>
                                          </p:val>
                                        </p:tav>
                                      </p:tavLst>
                                    </p:anim>
                                    <p:animEffect transition="in" filter="fade">
                                      <p:cBhvr>
                                        <p:cTn id="15" dur="3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Immagine 11" descr="scansione0001"/>
          <p:cNvPicPr>
            <a:picLocks noChangeAspect="1" noChangeArrowheads="1"/>
          </p:cNvPicPr>
          <p:nvPr/>
        </p:nvPicPr>
        <p:blipFill>
          <a:blip r:embed="rId2" cstate="print">
            <a:grayscl/>
          </a:blip>
          <a:srcRect/>
          <a:stretch>
            <a:fillRect/>
          </a:stretch>
        </p:blipFill>
        <p:spPr bwMode="auto">
          <a:xfrm rot="-171403">
            <a:off x="1477388" y="183474"/>
            <a:ext cx="5839755" cy="6558939"/>
          </a:xfrm>
          <a:prstGeom prst="rect">
            <a:avLst/>
          </a:prstGeom>
          <a:noFill/>
          <a:ln w="9525" algn="ctr">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diamond(in)">
                                      <p:cBhvr>
                                        <p:cTn id="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189</TotalTime>
  <Words>721</Words>
  <Application>Microsoft Office PowerPoint</Application>
  <PresentationFormat>Presentazione su schermo (4:3)</PresentationFormat>
  <Paragraphs>33</Paragraphs>
  <Slides>10</Slides>
  <Notes>0</Notes>
  <HiddenSlides>0</HiddenSlides>
  <MMClips>4</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Equinozio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Signore mai si stanca di perdonare! Siamo noi che ci stanchiamo  di chiedere il perdono.                                 Papa Francesco</dc:title>
  <dc:creator>Avallone</dc:creator>
  <cp:lastModifiedBy>Oreste</cp:lastModifiedBy>
  <cp:revision>17</cp:revision>
  <dcterms:created xsi:type="dcterms:W3CDTF">2013-03-19T09:21:50Z</dcterms:created>
  <dcterms:modified xsi:type="dcterms:W3CDTF">2013-03-27T16:01:05Z</dcterms:modified>
</cp:coreProperties>
</file>